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79491-2C03-43F2-B3CF-82F085BEBE76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9B5F5-AD28-4298-9692-2680E69EEF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48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9B5F5-AD28-4298-9692-2680E69EEF2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853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9B5F5-AD28-4298-9692-2680E69EEF2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04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6/16/2016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World Superpower:</a:t>
            </a:r>
            <a:br>
              <a:rPr lang="en-US" dirty="0" smtClean="0"/>
            </a:br>
            <a:r>
              <a:rPr lang="en-US" dirty="0" smtClean="0"/>
              <a:t>The Persian empire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083" y="533401"/>
            <a:ext cx="8899407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Clash of Civilizations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500 BC: A rebellion against Darius in Ionia is supported by the Greek city-state of Athens</a:t>
            </a:r>
          </a:p>
          <a:p>
            <a:endParaRPr lang="en-US" dirty="0" smtClean="0"/>
          </a:p>
          <a:p>
            <a:r>
              <a:rPr lang="en-US" u="sng" dirty="0" smtClean="0"/>
              <a:t>492 BC: Darius launches an invasion of Greece</a:t>
            </a:r>
          </a:p>
          <a:p>
            <a:endParaRPr lang="en-US" u="sng" dirty="0" smtClean="0"/>
          </a:p>
          <a:p>
            <a:r>
              <a:rPr lang="en-US" u="sng" dirty="0" smtClean="0"/>
              <a:t>490 BC: The Persians and the Greeks meet at the Battle of Marathon…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87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Time of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Northern Kingdom of Israel falls in 722 to Sargon II of Assyria</a:t>
            </a:r>
          </a:p>
          <a:p>
            <a:endParaRPr lang="en-US" u="sng" dirty="0" smtClean="0"/>
          </a:p>
          <a:p>
            <a:r>
              <a:rPr lang="en-US" dirty="0" smtClean="0"/>
              <a:t>The Assyrian Empire is the first empire to use iron weapons</a:t>
            </a:r>
          </a:p>
          <a:p>
            <a:pPr lvl="1"/>
            <a:r>
              <a:rPr lang="en-US" dirty="0" smtClean="0"/>
              <a:t>Developed a network  of staging posts to speed communication through empire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u="sng" dirty="0" smtClean="0"/>
              <a:t>Babylon destroys kingdom of Judah in 587 BC</a:t>
            </a:r>
          </a:p>
          <a:p>
            <a:pPr lvl="1"/>
            <a:r>
              <a:rPr lang="en-US" u="sng" dirty="0" smtClean="0"/>
              <a:t>Jewish people sent into exile, beginning of the Jewish </a:t>
            </a:r>
            <a:r>
              <a:rPr lang="en-US" b="1" i="1" u="sng" dirty="0" smtClean="0">
                <a:solidFill>
                  <a:srgbClr val="00B050"/>
                </a:solidFill>
              </a:rPr>
              <a:t>DIASPORA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u="sng" dirty="0" smtClean="0"/>
              <a:t>– the dispersion of Jewish people through the world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Persia: A World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Persia challenges Babylon for control of the Middle East</a:t>
            </a:r>
          </a:p>
          <a:p>
            <a:endParaRPr lang="en-US" dirty="0" smtClean="0"/>
          </a:p>
          <a:p>
            <a:r>
              <a:rPr lang="en-US" u="sng" dirty="0" smtClean="0"/>
              <a:t>539 BC: Cyrus II of Persia conquers Babylon</a:t>
            </a:r>
          </a:p>
          <a:p>
            <a:endParaRPr lang="en-US" u="sng" dirty="0" smtClean="0"/>
          </a:p>
          <a:p>
            <a:pPr lvl="1"/>
            <a:r>
              <a:rPr lang="en-US" dirty="0" smtClean="0"/>
              <a:t>Cyrus’s son Cambyses conquers Egypt</a:t>
            </a:r>
          </a:p>
          <a:p>
            <a:pPr lvl="1"/>
            <a:r>
              <a:rPr lang="en-US" dirty="0" smtClean="0"/>
              <a:t>521 BC Darius I becomes king of Persia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Cyrus the Great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130300"/>
            <a:ext cx="4191000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Empire of Cyrus the Great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3999"/>
            <a:ext cx="9144000" cy="4026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Cyrus the Great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Cyrus II practices religious tolerance of conquered people</a:t>
            </a:r>
          </a:p>
          <a:p>
            <a:pPr lvl="1"/>
            <a:r>
              <a:rPr lang="en-US" dirty="0" smtClean="0"/>
              <a:t>Allows the Jewish people to return to their homes</a:t>
            </a:r>
          </a:p>
          <a:p>
            <a:pPr lvl="1"/>
            <a:r>
              <a:rPr lang="en-US" dirty="0" smtClean="0"/>
              <a:t>His acceptance of different cultures earns him nickname “The Great”</a:t>
            </a:r>
          </a:p>
          <a:p>
            <a:pPr lvl="1"/>
            <a:r>
              <a:rPr lang="en-US" u="sng" dirty="0" smtClean="0"/>
              <a:t>Allows local people to govern their own affairs</a:t>
            </a:r>
          </a:p>
          <a:p>
            <a:pPr lvl="1"/>
            <a:r>
              <a:rPr lang="en-US" dirty="0" smtClean="0"/>
              <a:t>Allows Cyrus to have a stable, strong empire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Tomb of Cyrus the Great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99683"/>
            <a:ext cx="7543800" cy="5358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Darius the Great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Darius I rules from 521-486 BC</a:t>
            </a:r>
          </a:p>
          <a:p>
            <a:pPr lvl="1"/>
            <a:r>
              <a:rPr lang="en-US" dirty="0" smtClean="0"/>
              <a:t>Conquers western India and Thrace in Europe creating the largest empire in world history to that point (3 million square miles!)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Divides his empire into 20 Satrapies – provinces ruled by a governor</a:t>
            </a:r>
          </a:p>
          <a:p>
            <a:pPr lvl="1"/>
            <a:r>
              <a:rPr lang="en-US" dirty="0" smtClean="0"/>
              <a:t>The Satrapies are united by the Royal Road</a:t>
            </a:r>
          </a:p>
          <a:p>
            <a:pPr lvl="2"/>
            <a:r>
              <a:rPr lang="en-US" dirty="0" smtClean="0"/>
              <a:t>The road was so effective it was possible to travel 1700 miles in just 7 days!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Glory of Darius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Each year Darius received 14,560 talents of silver and gold in tribute</a:t>
            </a:r>
          </a:p>
          <a:p>
            <a:pPr lvl="1"/>
            <a:r>
              <a:rPr lang="en-US" dirty="0" smtClean="0"/>
              <a:t>The entire treasury of Athens NEVER had more than 6000 talents</a:t>
            </a:r>
          </a:p>
          <a:p>
            <a:r>
              <a:rPr lang="en-US" dirty="0" smtClean="0"/>
              <a:t>1 Talent = 6000 Drachmas </a:t>
            </a:r>
          </a:p>
          <a:p>
            <a:endParaRPr lang="en-US" dirty="0" smtClean="0"/>
          </a:p>
          <a:p>
            <a:r>
              <a:rPr lang="en-US" dirty="0" smtClean="0"/>
              <a:t>1 Drachma = 1 day’s wage</a:t>
            </a:r>
          </a:p>
          <a:p>
            <a:pPr lvl="1"/>
            <a:r>
              <a:rPr lang="en-US" dirty="0" smtClean="0"/>
              <a:t>1 Drachma = $25.00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1 Talent = $150,000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Darius the </a:t>
            </a:r>
            <a:r>
              <a:rPr lang="en-US" dirty="0" err="1" smtClean="0"/>
              <a:t>Great’s</a:t>
            </a:r>
            <a:r>
              <a:rPr lang="en-US" dirty="0" smtClean="0"/>
              <a:t> ANNUAL income in tribute = $2,184,000,000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5099</TotalTime>
  <Words>400</Words>
  <Application>Microsoft Office PowerPoint</Application>
  <PresentationFormat>On-screen Show (4:3)</PresentationFormat>
  <Paragraphs>57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Calibri</vt:lpstr>
      <vt:lpstr>Consolas</vt:lpstr>
      <vt:lpstr>Corbel</vt:lpstr>
      <vt:lpstr>Wingdings</vt:lpstr>
      <vt:lpstr>Wingdings 2</vt:lpstr>
      <vt:lpstr>Wingdings 3</vt:lpstr>
      <vt:lpstr>Default Theme</vt:lpstr>
      <vt:lpstr>A World Superpower: The Persian empire</vt:lpstr>
      <vt:lpstr>A Time of Transition</vt:lpstr>
      <vt:lpstr>Persia: A World Empire</vt:lpstr>
      <vt:lpstr>Cyrus the Great</vt:lpstr>
      <vt:lpstr>Empire of Cyrus the Great</vt:lpstr>
      <vt:lpstr>Cyrus the Great</vt:lpstr>
      <vt:lpstr>Tomb of Cyrus the Great</vt:lpstr>
      <vt:lpstr>Darius the Great</vt:lpstr>
      <vt:lpstr>The Glory of Darius</vt:lpstr>
      <vt:lpstr>PowerPoint Presentation</vt:lpstr>
      <vt:lpstr>The Clash of Civilizations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World Superpower: The Persian empire</dc:title>
  <dc:creator>Lawrence Ashley Staten</dc:creator>
  <cp:lastModifiedBy>Lawrence Staten</cp:lastModifiedBy>
  <cp:revision>17</cp:revision>
  <dcterms:created xsi:type="dcterms:W3CDTF">2011-08-06T00:50:26Z</dcterms:created>
  <dcterms:modified xsi:type="dcterms:W3CDTF">2016-06-17T13:58:13Z</dcterms:modified>
</cp:coreProperties>
</file>